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6" r:id="rId7"/>
    <p:sldId id="260" r:id="rId8"/>
    <p:sldId id="261" r:id="rId9"/>
    <p:sldId id="262" r:id="rId10"/>
    <p:sldId id="263" r:id="rId11"/>
    <p:sldId id="267" r:id="rId12"/>
    <p:sldId id="268" r:id="rId13"/>
    <p:sldId id="264"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A27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7" d="100"/>
          <a:sy n="87" d="100"/>
        </p:scale>
        <p:origin x="1330" y="6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lstStyle>
          <a:p>
            <a:r>
              <a:rPr kumimoji="0" lang="en-US"/>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0" lang="en-US"/>
              <a:t>Click to edit Master subtitle style</a:t>
            </a:r>
            <a:endParaRPr kumimoji="0" lang="en-US"/>
          </a:p>
        </p:txBody>
      </p:sp>
      <p:sp>
        <p:nvSpPr>
          <p:cNvPr id="4" name="Date Placeholder 3"/>
          <p:cNvSpPr>
            <a:spLocks noGrp="1"/>
          </p:cNvSpPr>
          <p:nvPr>
            <p:ph type="dt" sz="half" idx="10"/>
          </p:nvPr>
        </p:nvSpPr>
        <p:spPr/>
        <p:txBody>
          <a:bodyPr/>
          <a:lstStyle/>
          <a:p>
            <a:fld id="{AB054B17-6D62-4B8A-9D22-A79E670D0FB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620647-A7DA-4921-89CC-6184E6FDAD7A}" type="slidenum">
              <a:rPr lang="en-US" smtClean="0"/>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endParaRPr lang="en-US"/>
          </a:p>
          <a:p>
            <a:pPr lvl="1" eaLnBrk="1" latinLnBrk="0" hangingPunct="1"/>
            <a:r>
              <a:rPr lang="en-US"/>
              <a:t>Second level</a:t>
            </a:r>
            <a:endParaRPr lang="en-US"/>
          </a:p>
          <a:p>
            <a:pPr lvl="2" eaLnBrk="1" latinLnBrk="0" hangingPunct="1"/>
            <a:r>
              <a:rPr lang="en-US"/>
              <a:t>Third level</a:t>
            </a:r>
            <a:endParaRPr lang="en-US"/>
          </a:p>
          <a:p>
            <a:pPr lvl="3" eaLnBrk="1" latinLnBrk="0" hangingPunct="1"/>
            <a:r>
              <a:rPr lang="en-US"/>
              <a:t>Fourth level</a:t>
            </a:r>
            <a:endParaRPr lang="en-US"/>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B054B17-6D62-4B8A-9D22-A79E670D0FB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620647-A7DA-4921-89CC-6184E6FDAD7A}"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p>
            <a:r>
              <a:rPr kumimoji="0" lang="en-US"/>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p>
            <a:pPr lvl="0" eaLnBrk="1" latinLnBrk="0" hangingPunct="1"/>
            <a:r>
              <a:rPr lang="en-US"/>
              <a:t>Click to edit Master text styles</a:t>
            </a:r>
            <a:endParaRPr lang="en-US"/>
          </a:p>
          <a:p>
            <a:pPr lvl="1" eaLnBrk="1" latinLnBrk="0" hangingPunct="1"/>
            <a:r>
              <a:rPr lang="en-US"/>
              <a:t>Second level</a:t>
            </a:r>
            <a:endParaRPr lang="en-US"/>
          </a:p>
          <a:p>
            <a:pPr lvl="2" eaLnBrk="1" latinLnBrk="0" hangingPunct="1"/>
            <a:r>
              <a:rPr lang="en-US"/>
              <a:t>Third level</a:t>
            </a:r>
            <a:endParaRPr lang="en-US"/>
          </a:p>
          <a:p>
            <a:pPr lvl="3" eaLnBrk="1" latinLnBrk="0" hangingPunct="1"/>
            <a:r>
              <a:rPr lang="en-US"/>
              <a:t>Fourth level</a:t>
            </a:r>
            <a:endParaRPr lang="en-US"/>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B054B17-6D62-4B8A-9D22-A79E670D0FBD}" type="datetimeFigureOut">
              <a:rPr lang="en-US" smtClean="0"/>
            </a:fld>
            <a:endParaRPr lang="en-US"/>
          </a:p>
        </p:txBody>
      </p:sp>
      <p:sp>
        <p:nvSpPr>
          <p:cNvPr id="5" name="Footer Placeholder 4"/>
          <p:cNvSpPr>
            <a:spLocks noGrp="1"/>
          </p:cNvSpPr>
          <p:nvPr>
            <p:ph type="ftr" sz="quarter" idx="11"/>
          </p:nvPr>
        </p:nvSpPr>
        <p:spPr>
          <a:xfrm>
            <a:off x="2640597" y="6377459"/>
            <a:ext cx="3836404" cy="365125"/>
          </a:xfrm>
        </p:spPr>
        <p:txBody>
          <a:bodyPr/>
          <a:lstStyle/>
          <a:p>
            <a:endParaRPr lang="en-US"/>
          </a:p>
        </p:txBody>
      </p:sp>
      <p:sp>
        <p:nvSpPr>
          <p:cNvPr id="6" name="Slide Number Placeholder 5"/>
          <p:cNvSpPr>
            <a:spLocks noGrp="1"/>
          </p:cNvSpPr>
          <p:nvPr>
            <p:ph type="sldNum" sz="quarter" idx="12"/>
          </p:nvPr>
        </p:nvSpPr>
        <p:spPr/>
        <p:txBody>
          <a:bodyPr/>
          <a:lstStyle/>
          <a:p>
            <a:fld id="{B3620647-A7DA-4921-89CC-6184E6FDAD7A}"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p>
            <a:r>
              <a:rPr kumimoji="0" lang="en-US"/>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a:t>Click to edit Master text styles</a:t>
            </a:r>
            <a:endParaRPr lang="en-US"/>
          </a:p>
          <a:p>
            <a:pPr lvl="1" eaLnBrk="1" latinLnBrk="0" hangingPunct="1"/>
            <a:r>
              <a:rPr lang="en-US"/>
              <a:t>Second level</a:t>
            </a:r>
            <a:endParaRPr lang="en-US"/>
          </a:p>
          <a:p>
            <a:pPr lvl="2" eaLnBrk="1" latinLnBrk="0" hangingPunct="1"/>
            <a:r>
              <a:rPr lang="en-US"/>
              <a:t>Third level</a:t>
            </a:r>
            <a:endParaRPr lang="en-US"/>
          </a:p>
          <a:p>
            <a:pPr lvl="3" eaLnBrk="1" latinLnBrk="0" hangingPunct="1"/>
            <a:r>
              <a:rPr lang="en-US"/>
              <a:t>Fourth level</a:t>
            </a:r>
            <a:endParaRPr lang="en-US"/>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B054B17-6D62-4B8A-9D22-A79E670D0FB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620647-A7DA-4921-89CC-6184E6FDAD7A}"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lstStyle>
          <a:p>
            <a:r>
              <a:rPr kumimoji="0" lang="en-US"/>
              <a:t>Click to edit Master title style</a:t>
            </a:r>
            <a:endParaRPr kumimoji="0" lang="en-US"/>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eaLnBrk="1" latinLnBrk="0" hangingPunct="1"/>
            <a:r>
              <a:rPr kumimoji="0" lang="en-US"/>
              <a:t>Click to edit Master text styles</a:t>
            </a:r>
            <a:endParaRPr kumimoji="0" lang="en-US"/>
          </a:p>
        </p:txBody>
      </p:sp>
      <p:sp>
        <p:nvSpPr>
          <p:cNvPr id="4" name="Date Placeholder 3"/>
          <p:cNvSpPr>
            <a:spLocks noGrp="1"/>
          </p:cNvSpPr>
          <p:nvPr>
            <p:ph type="dt" sz="half" idx="10"/>
          </p:nvPr>
        </p:nvSpPr>
        <p:spPr/>
        <p:txBody>
          <a:bodyPr/>
          <a:lstStyle/>
          <a:p>
            <a:fld id="{AB054B17-6D62-4B8A-9D22-A79E670D0FB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620647-A7DA-4921-89CC-6184E6FDAD7A}" type="slidenum">
              <a:rPr lang="en-US" smtClean="0"/>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endParaRPr kumimoji="0" lang="en-US"/>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en-US"/>
              <a:t>Click to edit Master text styles</a:t>
            </a:r>
            <a:endParaRPr lang="en-US"/>
          </a:p>
          <a:p>
            <a:pPr lvl="1" eaLnBrk="1" latinLnBrk="0" hangingPunct="1"/>
            <a:r>
              <a:rPr lang="en-US"/>
              <a:t>Second level</a:t>
            </a:r>
            <a:endParaRPr lang="en-US"/>
          </a:p>
          <a:p>
            <a:pPr lvl="2" eaLnBrk="1" latinLnBrk="0" hangingPunct="1"/>
            <a:r>
              <a:rPr lang="en-US"/>
              <a:t>Third level</a:t>
            </a:r>
            <a:endParaRPr lang="en-US"/>
          </a:p>
          <a:p>
            <a:pPr lvl="3" eaLnBrk="1" latinLnBrk="0" hangingPunct="1"/>
            <a:r>
              <a:rPr lang="en-US"/>
              <a:t>Fourth level</a:t>
            </a:r>
            <a:endParaRPr lang="en-US"/>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en-US"/>
              <a:t>Click to edit Master text styles</a:t>
            </a:r>
            <a:endParaRPr lang="en-US"/>
          </a:p>
          <a:p>
            <a:pPr lvl="1" eaLnBrk="1" latinLnBrk="0" hangingPunct="1"/>
            <a:r>
              <a:rPr lang="en-US"/>
              <a:t>Second level</a:t>
            </a:r>
            <a:endParaRPr lang="en-US"/>
          </a:p>
          <a:p>
            <a:pPr lvl="2" eaLnBrk="1" latinLnBrk="0" hangingPunct="1"/>
            <a:r>
              <a:rPr lang="en-US"/>
              <a:t>Third level</a:t>
            </a:r>
            <a:endParaRPr lang="en-US"/>
          </a:p>
          <a:p>
            <a:pPr lvl="3" eaLnBrk="1" latinLnBrk="0" hangingPunct="1"/>
            <a:r>
              <a:rPr lang="en-US"/>
              <a:t>Fourth level</a:t>
            </a:r>
            <a:endParaRPr lang="en-US"/>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AB054B17-6D62-4B8A-9D22-A79E670D0FB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620647-A7DA-4921-89CC-6184E6FDAD7A}"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kumimoji="0" lang="en-US"/>
              <a:t>Click to edit Master title style</a:t>
            </a:r>
            <a:endParaRPr kumimoji="0" lang="en-US"/>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en-US"/>
              <a:t>Click to edit Master text styles</a:t>
            </a:r>
            <a:endParaRPr kumimoji="0" lang="en-US"/>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en-US"/>
              <a:t>Click to edit Master text styles</a:t>
            </a:r>
            <a:endParaRPr lang="en-US"/>
          </a:p>
          <a:p>
            <a:pPr lvl="1" eaLnBrk="1" latinLnBrk="0" hangingPunct="1"/>
            <a:r>
              <a:rPr lang="en-US"/>
              <a:t>Second level</a:t>
            </a:r>
            <a:endParaRPr lang="en-US"/>
          </a:p>
          <a:p>
            <a:pPr lvl="2" eaLnBrk="1" latinLnBrk="0" hangingPunct="1"/>
            <a:r>
              <a:rPr lang="en-US"/>
              <a:t>Third level</a:t>
            </a:r>
            <a:endParaRPr lang="en-US"/>
          </a:p>
          <a:p>
            <a:pPr lvl="3" eaLnBrk="1" latinLnBrk="0" hangingPunct="1"/>
            <a:r>
              <a:rPr lang="en-US"/>
              <a:t>Fourth level</a:t>
            </a:r>
            <a:endParaRPr lang="en-US"/>
          </a:p>
          <a:p>
            <a:pPr lvl="4" eaLnBrk="1" latinLnBrk="0" hangingPunct="1"/>
            <a:r>
              <a:rPr lang="en-US"/>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en-US"/>
              <a:t>Click to edit Master text styles</a:t>
            </a:r>
            <a:endParaRPr kumimoji="0" lang="en-US"/>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en-US"/>
              <a:t>Click to edit Master text styles</a:t>
            </a:r>
            <a:endParaRPr lang="en-US"/>
          </a:p>
          <a:p>
            <a:pPr lvl="1" eaLnBrk="1" latinLnBrk="0" hangingPunct="1"/>
            <a:r>
              <a:rPr lang="en-US"/>
              <a:t>Second level</a:t>
            </a:r>
            <a:endParaRPr lang="en-US"/>
          </a:p>
          <a:p>
            <a:pPr lvl="2" eaLnBrk="1" latinLnBrk="0" hangingPunct="1"/>
            <a:r>
              <a:rPr lang="en-US"/>
              <a:t>Third level</a:t>
            </a:r>
            <a:endParaRPr lang="en-US"/>
          </a:p>
          <a:p>
            <a:pPr lvl="3" eaLnBrk="1" latinLnBrk="0" hangingPunct="1"/>
            <a:r>
              <a:rPr lang="en-US"/>
              <a:t>Fourth level</a:t>
            </a:r>
            <a:endParaRPr lang="en-US"/>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AB054B17-6D62-4B8A-9D22-A79E670D0FBD}"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620647-A7DA-4921-89CC-6184E6FDAD7A}"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endParaRPr kumimoji="0" lang="en-US"/>
          </a:p>
        </p:txBody>
      </p:sp>
      <p:sp>
        <p:nvSpPr>
          <p:cNvPr id="3" name="Date Placeholder 2"/>
          <p:cNvSpPr>
            <a:spLocks noGrp="1"/>
          </p:cNvSpPr>
          <p:nvPr>
            <p:ph type="dt" sz="half" idx="10"/>
          </p:nvPr>
        </p:nvSpPr>
        <p:spPr/>
        <p:txBody>
          <a:bodyPr/>
          <a:lstStyle/>
          <a:p>
            <a:fld id="{AB054B17-6D62-4B8A-9D22-A79E670D0FBD}"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620647-A7DA-4921-89CC-6184E6FDAD7A}"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054B17-6D62-4B8A-9D22-A79E670D0FBD}"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620647-A7DA-4921-89CC-6184E6FDAD7A}"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lstStyle>
          <a:p>
            <a:r>
              <a:rPr kumimoji="0" lang="en-US"/>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eaLnBrk="1" latinLnBrk="0" hangingPunct="1"/>
            <a:r>
              <a:rPr lang="en-US"/>
              <a:t>Click to edit Master text styles</a:t>
            </a:r>
            <a:endParaRPr lang="en-US"/>
          </a:p>
          <a:p>
            <a:pPr lvl="1" eaLnBrk="1" latinLnBrk="0" hangingPunct="1"/>
            <a:r>
              <a:rPr lang="en-US"/>
              <a:t>Second level</a:t>
            </a:r>
            <a:endParaRPr lang="en-US"/>
          </a:p>
          <a:p>
            <a:pPr lvl="2" eaLnBrk="1" latinLnBrk="0" hangingPunct="1"/>
            <a:r>
              <a:rPr lang="en-US"/>
              <a:t>Third level</a:t>
            </a:r>
            <a:endParaRPr lang="en-US"/>
          </a:p>
          <a:p>
            <a:pPr lvl="3" eaLnBrk="1" latinLnBrk="0" hangingPunct="1"/>
            <a:r>
              <a:rPr lang="en-US"/>
              <a:t>Fourth level</a:t>
            </a:r>
            <a:endParaRPr lang="en-US"/>
          </a:p>
          <a:p>
            <a:pPr lvl="4" eaLnBrk="1" latinLnBrk="0" hangingPunct="1"/>
            <a:r>
              <a:rPr lang="en-US"/>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kumimoji="0" lang="en-US"/>
              <a:t>Click to edit Master text styles</a:t>
            </a:r>
            <a:endParaRPr kumimoji="0" lang="en-US"/>
          </a:p>
        </p:txBody>
      </p:sp>
      <p:sp>
        <p:nvSpPr>
          <p:cNvPr id="5" name="Date Placeholder 4"/>
          <p:cNvSpPr>
            <a:spLocks noGrp="1"/>
          </p:cNvSpPr>
          <p:nvPr>
            <p:ph type="dt" sz="half" idx="10"/>
          </p:nvPr>
        </p:nvSpPr>
        <p:spPr/>
        <p:txBody>
          <a:bodyPr/>
          <a:lstStyle/>
          <a:p>
            <a:fld id="{AB054B17-6D62-4B8A-9D22-A79E670D0FB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620647-A7DA-4921-89CC-6184E6FDAD7A}" type="slidenum">
              <a:rPr lang="en-US" smtClean="0"/>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lstStyle>
          <a:p>
            <a:r>
              <a:rPr kumimoji="0" lang="en-US"/>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0" lang="en-US"/>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kumimoji="0" lang="en-US"/>
              <a:t>Click to edit Master text styles</a:t>
            </a:r>
            <a:endParaRPr kumimoji="0" lang="en-US"/>
          </a:p>
        </p:txBody>
      </p:sp>
      <p:sp>
        <p:nvSpPr>
          <p:cNvPr id="5" name="Date Placeholder 4"/>
          <p:cNvSpPr>
            <a:spLocks noGrp="1"/>
          </p:cNvSpPr>
          <p:nvPr>
            <p:ph type="dt" sz="half" idx="10"/>
          </p:nvPr>
        </p:nvSpPr>
        <p:spPr>
          <a:xfrm>
            <a:off x="164592" y="1170432"/>
            <a:ext cx="2523744" cy="201168"/>
          </a:xfrm>
        </p:spPr>
        <p:txBody>
          <a:bodyPr/>
          <a:lstStyle/>
          <a:p>
            <a:fld id="{AB054B17-6D62-4B8A-9D22-A79E670D0FBD}" type="datetimeFigureOut">
              <a:rPr lang="en-US" smtClean="0"/>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US"/>
          </a:p>
        </p:txBody>
      </p:sp>
      <p:sp>
        <p:nvSpPr>
          <p:cNvPr id="7" name="Slide Number Placeholder 6"/>
          <p:cNvSpPr>
            <a:spLocks noGrp="1"/>
          </p:cNvSpPr>
          <p:nvPr>
            <p:ph type="sldNum" sz="quarter" idx="12"/>
          </p:nvPr>
        </p:nvSpPr>
        <p:spPr>
          <a:xfrm>
            <a:off x="8339328" y="1170432"/>
            <a:ext cx="733864" cy="201168"/>
          </a:xfrm>
        </p:spPr>
        <p:txBody>
          <a:bodyPr/>
          <a:lstStyle/>
          <a:p>
            <a:fld id="{B3620647-A7DA-4921-89CC-6184E6FDAD7A}"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a:t>Click to edit Master title style</a:t>
            </a:r>
            <a:endParaRPr kumimoji="0" lang="en-US"/>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p>
            <a:pPr lvl="0" eaLnBrk="1" latinLnBrk="0" hangingPunct="1"/>
            <a:r>
              <a:rPr kumimoji="0" lang="en-US"/>
              <a:t>Click to edit Master text styles</a:t>
            </a:r>
            <a:endParaRPr kumimoji="0" lang="en-US"/>
          </a:p>
          <a:p>
            <a:pPr lvl="1" eaLnBrk="1" latinLnBrk="0" hangingPunct="1"/>
            <a:r>
              <a:rPr kumimoji="0" lang="en-US"/>
              <a:t>Second level</a:t>
            </a:r>
            <a:endParaRPr kumimoji="0" lang="en-US"/>
          </a:p>
          <a:p>
            <a:pPr lvl="2" eaLnBrk="1" latinLnBrk="0" hangingPunct="1"/>
            <a:r>
              <a:rPr kumimoji="0" lang="en-US"/>
              <a:t>Third level</a:t>
            </a:r>
            <a:endParaRPr kumimoji="0" lang="en-US"/>
          </a:p>
          <a:p>
            <a:pPr lvl="3" eaLnBrk="1" latinLnBrk="0" hangingPunct="1"/>
            <a:r>
              <a:rPr kumimoji="0" lang="en-US"/>
              <a:t>Fourth level</a:t>
            </a:r>
            <a:endParaRPr kumimoji="0" lang="en-US"/>
          </a:p>
          <a:p>
            <a:pPr lvl="4" eaLnBrk="1" latinLnBrk="0" hangingPunct="1"/>
            <a:r>
              <a:rPr kumimoji="0" lang="en-US"/>
              <a:t>Fifth level</a:t>
            </a:r>
            <a:endParaRPr kumimoji="0" lang="en-US"/>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lstStyle>
          <a:p>
            <a:fld id="{AB054B17-6D62-4B8A-9D22-A79E670D0FBD}" type="datetimeFigureOut">
              <a:rPr lang="en-US" smtClean="0"/>
            </a:fld>
            <a:endParaRPr lang="en-US"/>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lstStyle>
          <a:p>
            <a:endParaRPr lang="en-US"/>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lstStyle>
          <a:p>
            <a:fld id="{B3620647-A7DA-4921-89CC-6184E6FDAD7A}"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p:titleStyle>
    <p:bodyStyle>
      <a:lvl1pPr marL="438785" indent="-320040" algn="l" rtl="0" eaLnBrk="1" latinLnBrk="0" hangingPunct="1">
        <a:spcBef>
          <a:spcPts val="0"/>
        </a:spcBef>
        <a:buClr>
          <a:schemeClr val="accent1"/>
        </a:buClr>
        <a:buSzPct val="80000"/>
        <a:buFont typeface="Wingdings 2" panose="05020102010507070707"/>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panose="05000000000000000000"/>
        <a:buChar char=""/>
        <a:defRPr kumimoji="0" sz="2800" kern="1200">
          <a:solidFill>
            <a:schemeClr val="tx1"/>
          </a:solidFill>
          <a:latin typeface="+mn-lt"/>
          <a:ea typeface="+mn-ea"/>
          <a:cs typeface="+mn-cs"/>
        </a:defRPr>
      </a:lvl2pPr>
      <a:lvl3pPr marL="996950" indent="-228600" algn="l" rtl="0" eaLnBrk="1" latinLnBrk="0" hangingPunct="1">
        <a:spcBef>
          <a:spcPct val="20000"/>
        </a:spcBef>
        <a:buClr>
          <a:schemeClr val="accent3"/>
        </a:buClr>
        <a:buFont typeface="Arial" panose="020B0604020202020204"/>
        <a:buChar char="▪"/>
        <a:defRPr kumimoji="0" sz="2400" kern="1200">
          <a:solidFill>
            <a:schemeClr val="tx1"/>
          </a:solidFill>
          <a:latin typeface="+mn-lt"/>
          <a:ea typeface="+mn-ea"/>
          <a:cs typeface="+mn-cs"/>
        </a:defRPr>
      </a:lvl3pPr>
      <a:lvl4pPr marL="1216025" indent="-182880" algn="l" rtl="0" eaLnBrk="1" latinLnBrk="0" hangingPunct="1">
        <a:spcBef>
          <a:spcPct val="20000"/>
        </a:spcBef>
        <a:buClr>
          <a:schemeClr val="accent4"/>
        </a:buClr>
        <a:buFont typeface="Arial" panose="020B0604020202020204"/>
        <a:buChar char="▪"/>
        <a:defRPr kumimoji="0" sz="2000" kern="1200">
          <a:solidFill>
            <a:schemeClr val="tx1"/>
          </a:solidFill>
          <a:latin typeface="+mn-lt"/>
          <a:ea typeface="+mn-ea"/>
          <a:cs typeface="+mn-cs"/>
        </a:defRPr>
      </a:lvl4pPr>
      <a:lvl5pPr marL="1426210" indent="-182880" algn="l" rtl="0" eaLnBrk="1" latinLnBrk="0" hangingPunct="1">
        <a:spcBef>
          <a:spcPct val="20000"/>
        </a:spcBef>
        <a:buClr>
          <a:schemeClr val="accent5"/>
        </a:buClr>
        <a:buFont typeface="Wingdings 3" panose="05040102010807070707"/>
        <a:buChar char=""/>
        <a:defRPr kumimoji="0" lang="en-US" sz="2000" kern="1200" smtClean="0">
          <a:solidFill>
            <a:schemeClr val="tx1"/>
          </a:solidFill>
          <a:latin typeface="+mn-lt"/>
          <a:ea typeface="+mn-ea"/>
          <a:cs typeface="+mn-cs"/>
        </a:defRPr>
      </a:lvl5pPr>
      <a:lvl6pPr marL="1627505" indent="-182880" algn="l" rtl="0" eaLnBrk="1" latinLnBrk="0" hangingPunct="1">
        <a:spcBef>
          <a:spcPct val="20000"/>
        </a:spcBef>
        <a:buClr>
          <a:schemeClr val="accent6"/>
        </a:buClr>
        <a:buSzPct val="100000"/>
        <a:buFont typeface="Wingdings 2" panose="05020102010507070707"/>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panose="05020102010507070707"/>
        <a:buChar char=""/>
        <a:defRPr kumimoji="0" sz="1800" kern="1200">
          <a:solidFill>
            <a:schemeClr val="tx1"/>
          </a:solidFill>
          <a:latin typeface="+mn-lt"/>
          <a:ea typeface="+mn-ea"/>
          <a:cs typeface="+mn-cs"/>
        </a:defRPr>
      </a:lvl7pPr>
      <a:lvl8pPr marL="2030095" indent="-182880" algn="l" rtl="0" eaLnBrk="1" latinLnBrk="0" hangingPunct="1">
        <a:spcBef>
          <a:spcPct val="20000"/>
        </a:spcBef>
        <a:buClr>
          <a:schemeClr val="accent2"/>
        </a:buClr>
        <a:buFont typeface="Wingdings 2" panose="05020102010507070707" pitchFamily="18" charset="2"/>
        <a:buChar char=""/>
        <a:defRPr kumimoji="0" sz="1800" kern="1200">
          <a:solidFill>
            <a:schemeClr val="tx1"/>
          </a:solidFill>
          <a:latin typeface="+mn-lt"/>
          <a:ea typeface="+mn-ea"/>
          <a:cs typeface="+mn-cs"/>
        </a:defRPr>
      </a:lvl8pPr>
      <a:lvl9pPr marL="2231390" indent="-182880" algn="l" rtl="0" eaLnBrk="1" latinLnBrk="0" hangingPunct="1">
        <a:spcBef>
          <a:spcPct val="20000"/>
        </a:spcBef>
        <a:buClr>
          <a:schemeClr val="accent3"/>
        </a:buClr>
        <a:buFont typeface="Wingdings 2" panose="05020102010507070707" pitchFamily="18" charset="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5728"/>
            <a:ext cx="8077200" cy="6572272"/>
          </a:xfrm>
        </p:spPr>
        <p:txBody>
          <a:bodyPr>
            <a:normAutofit/>
          </a:bodyPr>
          <a:lstStyle/>
          <a:p>
            <a:r>
              <a:rPr lang="en-US" dirty="0"/>
              <a:t> PROJECT PRESENTATION OF FULL STACK DEVELOPMENT</a:t>
            </a:r>
            <a:br>
              <a:rPr lang="en-US" dirty="0"/>
            </a:br>
            <a:br>
              <a:rPr lang="en-US" dirty="0"/>
            </a:br>
            <a:br>
              <a:rPr lang="en-US" dirty="0"/>
            </a:br>
            <a:br>
              <a:rPr lang="en-US" dirty="0"/>
            </a:br>
            <a:br>
              <a:rPr lang="en-US" dirty="0"/>
            </a:br>
            <a:r>
              <a:rPr lang="en-US" sz="2800" dirty="0">
                <a:solidFill>
                  <a:schemeClr val="bg1">
                    <a:lumMod val="95000"/>
                    <a:lumOff val="5000"/>
                  </a:schemeClr>
                </a:solidFill>
              </a:rPr>
              <a:t>Presented by-                          Submitted to-       </a:t>
            </a:r>
            <a:br>
              <a:rPr lang="en-US" sz="2800" u="sng" dirty="0">
                <a:solidFill>
                  <a:srgbClr val="5A2781"/>
                </a:solidFill>
              </a:rPr>
            </a:br>
            <a:r>
              <a:rPr lang="en-GB" altLang="en-US" sz="2800" u="sng" dirty="0">
                <a:solidFill>
                  <a:srgbClr val="5A2781"/>
                </a:solidFill>
              </a:rPr>
              <a:t> </a:t>
            </a:r>
            <a:br>
              <a:rPr lang="en-GB" altLang="en-US" sz="2800" u="sng" dirty="0">
                <a:solidFill>
                  <a:srgbClr val="5A2781"/>
                </a:solidFill>
              </a:rPr>
            </a:br>
            <a:r>
              <a:rPr lang="en-GB" altLang="en-US" sz="2800" dirty="0">
                <a:solidFill>
                  <a:schemeClr val="bg1"/>
                </a:solidFill>
              </a:rPr>
              <a:t>Submitted by :                         Submitted To:</a:t>
            </a:r>
            <a:br>
              <a:rPr lang="en-US" sz="2800" u="sng" dirty="0">
                <a:solidFill>
                  <a:srgbClr val="5A2781"/>
                </a:solidFill>
              </a:rPr>
            </a:br>
            <a:r>
              <a:rPr lang="en-GB" altLang="en-US" sz="2800" dirty="0">
                <a:solidFill>
                  <a:srgbClr val="5A2781"/>
                </a:solidFill>
              </a:rPr>
              <a:t>Abdul rehman</a:t>
            </a:r>
            <a:r>
              <a:rPr lang="en-US" sz="2800" dirty="0">
                <a:solidFill>
                  <a:srgbClr val="5A2781"/>
                </a:solidFill>
              </a:rPr>
              <a:t>                       </a:t>
            </a:r>
            <a:r>
              <a:rPr lang="en-GB" altLang="en-US" sz="2800" dirty="0">
                <a:solidFill>
                  <a:srgbClr val="5A2781"/>
                </a:solidFill>
              </a:rPr>
              <a:t> </a:t>
            </a:r>
            <a:r>
              <a:rPr lang="en-GB" altLang="en-US" sz="2800" dirty="0">
                <a:solidFill>
                  <a:srgbClr val="5A2781"/>
                </a:solidFill>
                <a:sym typeface="+mn-ea"/>
              </a:rPr>
              <a:t>Mr. Sanjeev soni</a:t>
            </a:r>
            <a:br>
              <a:rPr lang="en-GB" altLang="en-US" sz="2800" dirty="0">
                <a:solidFill>
                  <a:srgbClr val="5A2781"/>
                </a:solidFill>
              </a:rPr>
            </a:br>
            <a:r>
              <a:rPr lang="en-GB" altLang="en-US" sz="2800" dirty="0">
                <a:solidFill>
                  <a:srgbClr val="5A2781"/>
                </a:solidFill>
              </a:rPr>
              <a:t>			       </a:t>
            </a:r>
            <a:r>
              <a:rPr lang="en-US" sz="2800" dirty="0">
                <a:solidFill>
                  <a:srgbClr val="5A2781"/>
                </a:solidFill>
              </a:rPr>
              <a:t> </a:t>
            </a:r>
            <a:r>
              <a:rPr lang="en-GB" altLang="en-US" sz="2800" dirty="0">
                <a:solidFill>
                  <a:srgbClr val="5A2781"/>
                </a:solidFill>
              </a:rPr>
              <a:t>Senior faculty (i-nurture)</a:t>
            </a:r>
            <a:endParaRPr lang="en-GB" altLang="en-US" sz="2800" u="sng" dirty="0">
              <a:solidFill>
                <a:srgbClr val="5A2781"/>
              </a:solidFill>
            </a:endParaRPr>
          </a:p>
        </p:txBody>
      </p:sp>
      <p:sp>
        <p:nvSpPr>
          <p:cNvPr id="3" name="Subtitle 2"/>
          <p:cNvSpPr>
            <a:spLocks noGrp="1"/>
          </p:cNvSpPr>
          <p:nvPr>
            <p:ph type="subTitle" idx="1"/>
          </p:nvPr>
        </p:nvSpPr>
        <p:spPr>
          <a:xfrm>
            <a:off x="857224" y="2714620"/>
            <a:ext cx="8077200" cy="1643074"/>
          </a:xfrm>
        </p:spPr>
        <p:txBody>
          <a:bodyPr>
            <a:normAutofit/>
          </a:bodyPr>
          <a:lstStyle/>
          <a:p>
            <a:r>
              <a:rPr lang="en-US" sz="3600" dirty="0">
                <a:solidFill>
                  <a:srgbClr val="FF0000"/>
                </a:solidFill>
              </a:rPr>
              <a:t>TOPIC -  FIT CLUB</a:t>
            </a:r>
            <a:endParaRPr lang="en-US" sz="3600" dirty="0">
              <a:solidFill>
                <a:srgbClr val="FF0000"/>
              </a:solidFill>
            </a:endParaRPr>
          </a:p>
          <a:p>
            <a:endParaRPr lang="en-US" sz="3600" dirty="0">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 OF THE PROJECT</a:t>
            </a:r>
            <a:endParaRPr lang="en-IN" dirty="0"/>
          </a:p>
        </p:txBody>
      </p:sp>
      <p:pic>
        <p:nvPicPr>
          <p:cNvPr id="5" name="Content Placeholder 4"/>
          <p:cNvPicPr>
            <a:picLocks noGrp="1" noChangeAspect="1"/>
          </p:cNvPicPr>
          <p:nvPr>
            <p:ph idx="1"/>
          </p:nvPr>
        </p:nvPicPr>
        <p:blipFill>
          <a:blip r:embed="rId1"/>
          <a:stretch>
            <a:fillRect/>
          </a:stretch>
        </p:blipFill>
        <p:spPr>
          <a:xfrm>
            <a:off x="0" y="1408176"/>
            <a:ext cx="9144000" cy="5449824"/>
          </a:xfr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 OF THE PROJECT</a:t>
            </a:r>
            <a:endParaRPr lang="en-IN" dirty="0"/>
          </a:p>
        </p:txBody>
      </p:sp>
      <p:pic>
        <p:nvPicPr>
          <p:cNvPr id="5" name="Content Placeholder 4"/>
          <p:cNvPicPr>
            <a:picLocks noGrp="1" noChangeAspect="1"/>
          </p:cNvPicPr>
          <p:nvPr>
            <p:ph idx="1"/>
          </p:nvPr>
        </p:nvPicPr>
        <p:blipFill>
          <a:blip r:embed="rId1"/>
          <a:stretch>
            <a:fillRect/>
          </a:stretch>
        </p:blipFill>
        <p:spPr>
          <a:xfrm>
            <a:off x="0" y="1408176"/>
            <a:ext cx="9144000" cy="5449824"/>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8000" dirty="0"/>
              <a:t>THANK YOU</a:t>
            </a:r>
            <a:br>
              <a:rPr lang="en-US" dirty="0"/>
            </a:b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   AND   OBJECTIVE</a:t>
            </a:r>
            <a:endParaRPr lang="en-US" dirty="0"/>
          </a:p>
        </p:txBody>
      </p:sp>
      <p:sp>
        <p:nvSpPr>
          <p:cNvPr id="3" name="Content Placeholder 2"/>
          <p:cNvSpPr>
            <a:spLocks noGrp="1"/>
          </p:cNvSpPr>
          <p:nvPr>
            <p:ph idx="1"/>
          </p:nvPr>
        </p:nvSpPr>
        <p:spPr/>
        <p:txBody>
          <a:bodyPr>
            <a:normAutofit lnSpcReduction="10000"/>
          </a:bodyPr>
          <a:lstStyle/>
          <a:p>
            <a:r>
              <a:rPr lang="en-US" sz="2800" dirty="0"/>
              <a:t>In online Fit Club website we are compare various categories of  plans in affordable price . This website is very useful for all of you because its helps to improve  your health and body </a:t>
            </a:r>
            <a:r>
              <a:rPr lang="en-IN" sz="2800" dirty="0"/>
              <a:t>posture</a:t>
            </a:r>
            <a:r>
              <a:rPr lang="en-US" sz="2800" dirty="0"/>
              <a:t>. Its is also a dynamic and responsive website.</a:t>
            </a:r>
            <a:endParaRPr lang="en-US" sz="2800" dirty="0"/>
          </a:p>
          <a:p>
            <a:r>
              <a:rPr lang="en-US" sz="2800" dirty="0">
                <a:latin typeface="Corbel" panose="020B0503020204020204" pitchFamily="34" charset="0"/>
              </a:rPr>
              <a:t>For those who are disabled and elderly, who cannot get out of the house, people who don’t have anybody to physically support them, the online Fit Club website is very useful this is the main purpose of online Provide a 140+ coaches that help you to make fit our body.</a:t>
            </a:r>
            <a:endParaRPr lang="en-US" sz="2800" dirty="0">
              <a:latin typeface="Corbel" panose="020B0503020204020204" pitchFamily="34" charset="0"/>
            </a:endParaRPr>
          </a:p>
          <a:p>
            <a:endParaRPr lang="en-US" dirty="0">
              <a:latin typeface="Corbel" panose="020B0503020204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MODULES </a:t>
            </a:r>
            <a:endParaRPr lang="en-US" dirty="0"/>
          </a:p>
        </p:txBody>
      </p:sp>
      <p:sp>
        <p:nvSpPr>
          <p:cNvPr id="3" name="Content Placeholder 2"/>
          <p:cNvSpPr>
            <a:spLocks noGrp="1"/>
          </p:cNvSpPr>
          <p:nvPr>
            <p:ph idx="1"/>
          </p:nvPr>
        </p:nvSpPr>
        <p:spPr/>
        <p:txBody>
          <a:bodyPr>
            <a:normAutofit fontScale="92500" lnSpcReduction="10000"/>
          </a:bodyPr>
          <a:lstStyle/>
          <a:p>
            <a:r>
              <a:rPr lang="en-US" dirty="0"/>
              <a:t>HTML</a:t>
            </a:r>
            <a:endParaRPr lang="en-US" dirty="0"/>
          </a:p>
          <a:p>
            <a:r>
              <a:rPr lang="en-US" dirty="0"/>
              <a:t>CSS</a:t>
            </a:r>
            <a:endParaRPr lang="en-US" dirty="0"/>
          </a:p>
          <a:p>
            <a:r>
              <a:rPr lang="en-US" dirty="0"/>
              <a:t>JAVASCRIPT</a:t>
            </a:r>
            <a:endParaRPr lang="en-US" dirty="0"/>
          </a:p>
          <a:p>
            <a:r>
              <a:rPr lang="en-US" dirty="0"/>
              <a:t>Reactjs</a:t>
            </a:r>
            <a:endParaRPr lang="en-US" dirty="0"/>
          </a:p>
          <a:p>
            <a:r>
              <a:rPr lang="en-US" dirty="0"/>
              <a:t>Email js</a:t>
            </a:r>
            <a:endParaRPr lang="en-US" dirty="0"/>
          </a:p>
          <a:p>
            <a:endParaRPr lang="en-US" b="1" dirty="0"/>
          </a:p>
          <a:p>
            <a:r>
              <a:rPr lang="en-US" dirty="0"/>
              <a:t>HTML  -   </a:t>
            </a:r>
            <a:r>
              <a:rPr lang="en-US" sz="2600" dirty="0"/>
              <a:t>HTML stands for </a:t>
            </a:r>
            <a:r>
              <a:rPr lang="en-US" sz="2600" b="1" dirty="0"/>
              <a:t>HyperText Markup Language</a:t>
            </a:r>
            <a:r>
              <a:rPr lang="en-US" sz="2600" dirty="0"/>
              <a:t>. It</a:t>
            </a:r>
            <a:r>
              <a:rPr lang="en-US" sz="2600" b="1" dirty="0"/>
              <a:t> </a:t>
            </a:r>
            <a:r>
              <a:rPr lang="en-US" sz="2600" dirty="0"/>
              <a:t>is a standard markup language for web page creation. It allows the creation and structure of sections, paragraphs, and links using HTML elements (the building blocks of a web page) such as tags and attributes.</a:t>
            </a:r>
            <a:r>
              <a:rPr lang="en-US" dirty="0"/>
              <a:t> </a:t>
            </a:r>
            <a:endParaRPr lang="en-US" dirty="0"/>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r>
              <a:rPr lang="en-US" dirty="0"/>
              <a:t>CSS- </a:t>
            </a:r>
            <a:r>
              <a:rPr lang="en-US" sz="2800" dirty="0"/>
              <a:t>CSS stands for Cascading Style Sheets language and is used to stylize elements written in a markup language such as HTML</a:t>
            </a:r>
            <a:r>
              <a:rPr lang="en-US" dirty="0"/>
              <a:t>.</a:t>
            </a:r>
            <a:endParaRPr lang="en-US" dirty="0"/>
          </a:p>
          <a:p>
            <a:pPr>
              <a:buNone/>
            </a:pPr>
            <a:endParaRPr lang="en-US" dirty="0"/>
          </a:p>
          <a:p>
            <a:r>
              <a:rPr lang="en-US" dirty="0"/>
              <a:t>JAVASCRIPT- </a:t>
            </a:r>
            <a:r>
              <a:rPr lang="en-US" sz="3000" dirty="0"/>
              <a:t>JavaScript is a dynamic programming language that's used for web development, in web applications, for game development, and lots more. It allows you to implement dynamic features on web pages that cannot be done with only HTML and CSS.</a:t>
            </a:r>
            <a:endParaRPr lang="en-US" sz="3000" dirty="0"/>
          </a:p>
          <a:p>
            <a:endParaRPr lang="en-US" sz="3000" dirty="0"/>
          </a:p>
          <a:p>
            <a:endParaRPr lang="en-US" sz="3000" dirty="0"/>
          </a:p>
          <a:p>
            <a:endParaRPr lang="en-US" sz="3000" dirty="0"/>
          </a:p>
          <a:p>
            <a:endParaRPr lang="en-US" sz="3000" dirty="0"/>
          </a:p>
          <a:p>
            <a:pPr marL="118745" indent="0">
              <a:buNone/>
            </a:pPr>
            <a:endParaRPr lang="en-US" sz="3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dirty="0"/>
              <a:t>ReactJS- </a:t>
            </a:r>
            <a:r>
              <a:rPr lang="en-US" sz="2000" b="0" i="0" dirty="0">
                <a:solidFill>
                  <a:srgbClr val="333333"/>
                </a:solidFill>
                <a:effectLst/>
                <a:latin typeface="Arial" panose="020B0604020202020204" pitchFamily="34" charset="0"/>
                <a:cs typeface="Arial" panose="020B0604020202020204" pitchFamily="34" charset="0"/>
              </a:rPr>
              <a:t>ReactJS is a </a:t>
            </a:r>
            <a:r>
              <a:rPr lang="en-US" sz="2000" b="1" i="0" dirty="0">
                <a:solidFill>
                  <a:srgbClr val="333333"/>
                </a:solidFill>
                <a:effectLst/>
                <a:latin typeface="Arial" panose="020B0604020202020204" pitchFamily="34" charset="0"/>
                <a:cs typeface="Arial" panose="020B0604020202020204" pitchFamily="34" charset="0"/>
              </a:rPr>
              <a:t>declarative</a:t>
            </a:r>
            <a:r>
              <a:rPr lang="en-US" sz="2000" b="0" i="0" dirty="0">
                <a:solidFill>
                  <a:srgbClr val="333333"/>
                </a:solidFill>
                <a:effectLst/>
                <a:latin typeface="Arial" panose="020B0604020202020204" pitchFamily="34" charset="0"/>
                <a:cs typeface="Arial" panose="020B0604020202020204" pitchFamily="34" charset="0"/>
              </a:rPr>
              <a:t>, </a:t>
            </a:r>
            <a:r>
              <a:rPr lang="en-US" sz="2000" b="1" i="0" dirty="0">
                <a:solidFill>
                  <a:srgbClr val="333333"/>
                </a:solidFill>
                <a:effectLst/>
                <a:latin typeface="Arial" panose="020B0604020202020204" pitchFamily="34" charset="0"/>
                <a:cs typeface="Arial" panose="020B0604020202020204" pitchFamily="34" charset="0"/>
              </a:rPr>
              <a:t>efficient</a:t>
            </a:r>
            <a:r>
              <a:rPr lang="en-US" sz="2000" b="0" i="0" dirty="0">
                <a:solidFill>
                  <a:srgbClr val="333333"/>
                </a:solidFill>
                <a:effectLst/>
                <a:latin typeface="Arial" panose="020B0604020202020204" pitchFamily="34" charset="0"/>
                <a:cs typeface="Arial" panose="020B0604020202020204" pitchFamily="34" charset="0"/>
              </a:rPr>
              <a:t>, and flexible </a:t>
            </a:r>
            <a:r>
              <a:rPr lang="en-US" sz="2000" b="1" i="0" dirty="0">
                <a:solidFill>
                  <a:srgbClr val="333333"/>
                </a:solidFill>
                <a:effectLst/>
                <a:latin typeface="Arial" panose="020B0604020202020204" pitchFamily="34" charset="0"/>
                <a:cs typeface="Arial" panose="020B0604020202020204" pitchFamily="34" charset="0"/>
              </a:rPr>
              <a:t>JavaScript library</a:t>
            </a:r>
            <a:r>
              <a:rPr lang="en-US" sz="2000" b="0" i="0" dirty="0">
                <a:solidFill>
                  <a:srgbClr val="333333"/>
                </a:solidFill>
                <a:effectLst/>
                <a:latin typeface="Arial" panose="020B0604020202020204" pitchFamily="34" charset="0"/>
                <a:cs typeface="Arial" panose="020B0604020202020204" pitchFamily="34" charset="0"/>
              </a:rPr>
              <a:t> for building reusable UI components. It is an open-source, component-based front end library which is responsible only for the view layer of the application. It was initially developed and maintained by Facebook and later used in its products like WhatsApp &amp; Instagram.</a:t>
            </a:r>
            <a:endParaRPr lang="en-US" sz="2000" b="0" i="0" dirty="0">
              <a:solidFill>
                <a:srgbClr val="333333"/>
              </a:solidFill>
              <a:effectLst/>
              <a:latin typeface="Arial" panose="020B0604020202020204" pitchFamily="34" charset="0"/>
              <a:cs typeface="Arial" panose="020B0604020202020204" pitchFamily="34" charset="0"/>
            </a:endParaRPr>
          </a:p>
          <a:p>
            <a:pPr marL="118745" indent="0">
              <a:buNone/>
            </a:pPr>
            <a:endParaRPr lang="en-US" sz="2000" b="0" i="0" dirty="0">
              <a:solidFill>
                <a:srgbClr val="333333"/>
              </a:solidFill>
              <a:effectLst/>
              <a:latin typeface="Arial" panose="020B0604020202020204" pitchFamily="34" charset="0"/>
              <a:cs typeface="Arial" panose="020B0604020202020204" pitchFamily="34" charset="0"/>
            </a:endParaRPr>
          </a:p>
          <a:p>
            <a:r>
              <a:rPr lang="en-US" sz="2400" dirty="0">
                <a:solidFill>
                  <a:srgbClr val="333333"/>
                </a:solidFill>
                <a:latin typeface="inter-regular"/>
              </a:rPr>
              <a:t>Email JS - </a:t>
            </a:r>
            <a:r>
              <a:rPr lang="en-US" sz="2000" b="0" i="0" dirty="0">
                <a:solidFill>
                  <a:srgbClr val="202124"/>
                </a:solidFill>
                <a:effectLst/>
                <a:latin typeface="Arial" panose="020B0604020202020204" pitchFamily="34" charset="0"/>
              </a:rPr>
              <a:t>EmailJS is </a:t>
            </a:r>
            <a:r>
              <a:rPr lang="en-US" sz="2000" b="1" i="0" dirty="0">
                <a:solidFill>
                  <a:srgbClr val="202124"/>
                </a:solidFill>
                <a:effectLst/>
                <a:latin typeface="Arial" panose="020B0604020202020204" pitchFamily="34" charset="0"/>
              </a:rPr>
              <a:t>a JavaScript library that helps send emails using only client-side technologies</a:t>
            </a:r>
            <a:r>
              <a:rPr lang="en-US" sz="2000" b="0" i="0" dirty="0">
                <a:solidFill>
                  <a:srgbClr val="202124"/>
                </a:solidFill>
                <a:effectLst/>
                <a:latin typeface="Arial" panose="020B0604020202020204" pitchFamily="34" charset="0"/>
              </a:rPr>
              <a:t>. The cool thing about EmailJS is that no servers are required; all you have to do is connect it to one of the supported email services, create an email template, and use EmailJS to trigger an email.</a:t>
            </a:r>
            <a:endParaRPr lang="en-IN" sz="2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 OF THE PROJECT</a:t>
            </a:r>
            <a:endParaRPr lang="en-US" dirty="0"/>
          </a:p>
        </p:txBody>
      </p:sp>
      <p:pic>
        <p:nvPicPr>
          <p:cNvPr id="5" name="Picture 4"/>
          <p:cNvPicPr>
            <a:picLocks noChangeAspect="1"/>
          </p:cNvPicPr>
          <p:nvPr/>
        </p:nvPicPr>
        <p:blipFill>
          <a:blip r:embed="rId1"/>
          <a:stretch>
            <a:fillRect/>
          </a:stretch>
        </p:blipFill>
        <p:spPr>
          <a:xfrm>
            <a:off x="0" y="1426305"/>
            <a:ext cx="9163018" cy="543169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 OF THE PROJECT</a:t>
            </a:r>
            <a:endParaRPr lang="en-US" dirty="0"/>
          </a:p>
        </p:txBody>
      </p:sp>
      <p:pic>
        <p:nvPicPr>
          <p:cNvPr id="5" name="Picture 4"/>
          <p:cNvPicPr>
            <a:picLocks noChangeAspect="1"/>
          </p:cNvPicPr>
          <p:nvPr/>
        </p:nvPicPr>
        <p:blipFill>
          <a:blip r:embed="rId1"/>
          <a:stretch>
            <a:fillRect/>
          </a:stretch>
        </p:blipFill>
        <p:spPr>
          <a:xfrm>
            <a:off x="0" y="1403462"/>
            <a:ext cx="9144000" cy="545453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 OF THE PROJECT</a:t>
            </a:r>
            <a:endParaRPr lang="en-US" dirty="0"/>
          </a:p>
        </p:txBody>
      </p:sp>
      <p:pic>
        <p:nvPicPr>
          <p:cNvPr id="5" name="Picture 4"/>
          <p:cNvPicPr>
            <a:picLocks noChangeAspect="1"/>
          </p:cNvPicPr>
          <p:nvPr/>
        </p:nvPicPr>
        <p:blipFill>
          <a:blip r:embed="rId1"/>
          <a:stretch>
            <a:fillRect/>
          </a:stretch>
        </p:blipFill>
        <p:spPr>
          <a:xfrm>
            <a:off x="0" y="1403462"/>
            <a:ext cx="9144000" cy="545453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SCREENSHOT OF THE PROJECT</a:t>
            </a:r>
            <a:endParaRPr lang="en-US" dirty="0"/>
          </a:p>
        </p:txBody>
      </p:sp>
      <p:pic>
        <p:nvPicPr>
          <p:cNvPr id="5" name="Picture 4"/>
          <p:cNvPicPr>
            <a:picLocks noChangeAspect="1"/>
          </p:cNvPicPr>
          <p:nvPr/>
        </p:nvPicPr>
        <p:blipFill>
          <a:blip r:embed="rId1"/>
          <a:stretch>
            <a:fillRect/>
          </a:stretch>
        </p:blipFill>
        <p:spPr>
          <a:xfrm>
            <a:off x="0" y="1403462"/>
            <a:ext cx="9144000" cy="5454538"/>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Module</Template>
  <TotalTime>0</TotalTime>
  <Words>2292</Words>
  <Application>WPS Presentation</Application>
  <PresentationFormat>On-screen Show (4:3)</PresentationFormat>
  <Paragraphs>49</Paragraphs>
  <Slides>12</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12</vt:i4>
      </vt:variant>
    </vt:vector>
  </HeadingPairs>
  <TitlesOfParts>
    <vt:vector size="27" baseType="lpstr">
      <vt:lpstr>Arial</vt:lpstr>
      <vt:lpstr>SimSun</vt:lpstr>
      <vt:lpstr>Wingdings</vt:lpstr>
      <vt:lpstr>Wingdings 2</vt:lpstr>
      <vt:lpstr>Wingdings</vt:lpstr>
      <vt:lpstr>Arial</vt:lpstr>
      <vt:lpstr>Wingdings 3</vt:lpstr>
      <vt:lpstr>Wingdings 2</vt:lpstr>
      <vt:lpstr>Corbel</vt:lpstr>
      <vt:lpstr>inter-regular</vt:lpstr>
      <vt:lpstr>Segoe Print</vt:lpstr>
      <vt:lpstr>Microsoft YaHei</vt:lpstr>
      <vt:lpstr>Arial Unicode MS</vt:lpstr>
      <vt:lpstr>Calibri</vt:lpstr>
      <vt:lpstr>Module</vt:lpstr>
      <vt:lpstr> PROJECT PRESENTATION OF FULL STACK DEVELOPMENT     Presented by-                          Submitted to-         Abdul rehman                        Mr. Sanjeev soni 			                                                   Senior faculty (i-nurture)</vt:lpstr>
      <vt:lpstr>ABOUT   AND   OBJECTIVE</vt:lpstr>
      <vt:lpstr>MODULES </vt:lpstr>
      <vt:lpstr>PowerPoint 演示文稿</vt:lpstr>
      <vt:lpstr>PowerPoint 演示文稿</vt:lpstr>
      <vt:lpstr>SCREENSHOT OF THE PROJECT</vt:lpstr>
      <vt:lpstr>SCREENSHOT OF THE PROJECT</vt:lpstr>
      <vt:lpstr>SCREENSHOT OF THE PROJECT</vt:lpstr>
      <vt:lpstr>SCREENSHOT OF THE PROJECT</vt:lpstr>
      <vt:lpstr>SCREENSHOT OF THE PROJECT</vt:lpstr>
      <vt:lpstr>SCREENSHOT OF THE PROJECT</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PRESENTATION OF FULL STACK DEVELOPMENT</dc:title>
  <dc:creator>hp</dc:creator>
  <cp:lastModifiedBy>Abdul Rehman</cp:lastModifiedBy>
  <cp:revision>17</cp:revision>
  <dcterms:created xsi:type="dcterms:W3CDTF">2022-11-11T16:44:00Z</dcterms:created>
  <dcterms:modified xsi:type="dcterms:W3CDTF">2023-05-01T03:06:18Z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C8DA2ADDD2274B5CBECC86CE52D38698</vt:lpwstr>
  </property>
  <property fmtid="{D5CDD505-2E9C-101B-9397-08002B2CF9AE}" pid="3" name="KSOProductBuildVer">
    <vt:lpwstr>1033-11.2.0.11537</vt:lpwstr>
  </property>
</Properties>
</file>

<file path=docProps/thumbnail.jpeg>
</file>